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sldIdLst>
    <p:sldId id="324" r:id="rId3"/>
    <p:sldId id="268" r:id="rId4"/>
    <p:sldId id="277" r:id="rId5"/>
    <p:sldId id="328" r:id="rId6"/>
    <p:sldId id="29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441AFD6-D0BE-4715-B8B8-03603A00D9B1}">
          <p14:sldIdLst>
            <p14:sldId id="324"/>
          </p14:sldIdLst>
        </p14:section>
        <p14:section name="About Us" id="{04F857F6-AE8C-4C13-800B-180EA1AD4CF8}">
          <p14:sldIdLst>
            <p14:sldId id="268"/>
          </p14:sldIdLst>
        </p14:section>
        <p14:section name="Team" id="{49659A69-46B2-4986-9316-CB5D7936DBD0}">
          <p14:sldIdLst>
            <p14:sldId id="277"/>
            <p14:sldId id="328"/>
            <p14:sldId id="290"/>
          </p14:sldIdLst>
        </p14:section>
        <p14:section name="Portofolio" id="{577E8FC3-0615-4BA6-BB38-04A012755C3B}">
          <p14:sldIdLst/>
        </p14:section>
        <p14:section name="Portofolio with Mockup" id="{122E003F-FAAA-4F94-B6E5-B2C786483307}">
          <p14:sldIdLst/>
        </p14:section>
        <p14:section name="Infographic" id="{56FA4075-6947-4C93-8063-C210627DE799}">
          <p14:sldIdLst/>
        </p14:section>
        <p14:section name="Infographic with Map" id="{EEB41CD8-1F9F-4E60-B8D2-00B1D13D3F37}">
          <p14:sldIdLst/>
        </p14:section>
        <p14:section name="Page Break" id="{534945C8-657B-4553-80B7-9DF9EDD5F09E}">
          <p14:sldIdLst/>
        </p14:section>
        <p14:section name="Pricing Table" id="{29CC02FA-8AEC-47A8-9BFA-ECD288A27E3E}">
          <p14:sldIdLst/>
        </p14:section>
        <p14:section name="Testimoni" id="{D7F9461E-E4CE-47C7-B5D8-750687549BFF}">
          <p14:sldIdLst/>
        </p14:section>
        <p14:section name="Clients List" id="{BBE63B19-7AF0-4C89-BB7F-EB55AAA7E1C8}">
          <p14:sldIdLst/>
        </p14:section>
        <p14:section name="Contact" id="{97524EE3-907A-491E-8D19-4C71A28D058C}">
          <p14:sldIdLst/>
        </p14:section>
        <p14:section name="Closing" id="{73247595-8304-4B0B-B6FF-4FCCF1DEA0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42E"/>
    <a:srgbClr val="EF2A79"/>
    <a:srgbClr val="F75847"/>
    <a:srgbClr val="B3B6B9"/>
    <a:srgbClr val="F9F9F9"/>
    <a:srgbClr val="7E4CC7"/>
    <a:srgbClr val="08DAC6"/>
    <a:srgbClr val="E7E8E9"/>
    <a:srgbClr val="ECFF88"/>
    <a:srgbClr val="4CD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 showGuides="1">
      <p:cViewPr varScale="1">
        <p:scale>
          <a:sx n="105" d="100"/>
          <a:sy n="105" d="100"/>
        </p:scale>
        <p:origin x="774" y="114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8295" y="3624045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D" sz="24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BOT</a:t>
            </a:r>
            <a:endParaRPr lang="en-US" sz="24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US" sz="8000" b="1" dirty="0" err="1">
                <a:solidFill>
                  <a:schemeClr val="accent1"/>
                </a:solidFill>
              </a:rPr>
              <a:t>Sad_Child</a:t>
            </a:r>
            <a:endParaRPr lang="en-ID" sz="8000" b="1" dirty="0">
              <a:solidFill>
                <a:schemeClr val="accent1"/>
              </a:solidFill>
            </a:endParaRPr>
          </a:p>
        </p:txBody>
      </p:sp>
      <p:sp>
        <p:nvSpPr>
          <p:cNvPr id="2" name="Text Placeholder 28">
            <a:extLst>
              <a:ext uri="{FF2B5EF4-FFF2-40B4-BE49-F238E27FC236}">
                <a16:creationId xmlns:a16="http://schemas.microsoft.com/office/drawing/2014/main" id="{8B634B33-5798-2C1F-D4AD-42FECE2685D0}"/>
              </a:ext>
            </a:extLst>
          </p:cNvPr>
          <p:cNvSpPr txBox="1">
            <a:spLocks/>
          </p:cNvSpPr>
          <p:nvPr/>
        </p:nvSpPr>
        <p:spPr>
          <a:xfrm>
            <a:off x="1598295" y="4327432"/>
            <a:ext cx="8995410" cy="192069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D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Prepared by</a:t>
            </a:r>
            <a:r>
              <a:rPr lang="ru-RU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Aleksandra Krivykh</a:t>
            </a:r>
          </a:p>
          <a:p>
            <a:pPr>
              <a:lnSpc>
                <a:spcPct val="10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Valentina Erpyleva</a:t>
            </a:r>
          </a:p>
        </p:txBody>
      </p:sp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Variant 2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ID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13BCF7-9C5A-4A73-813E-AFA03071E852}"/>
              </a:ext>
            </a:extLst>
          </p:cNvPr>
          <p:cNvSpPr txBox="1"/>
          <p:nvPr/>
        </p:nvSpPr>
        <p:spPr>
          <a:xfrm>
            <a:off x="1439266" y="1754980"/>
            <a:ext cx="9766251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A program for evaluating the child's play time on</a:t>
            </a:r>
            <a:r>
              <a:rPr lang="ru-RU" sz="2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PC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6524CB-0999-489B-AD56-6CFBE847BF78}"/>
              </a:ext>
            </a:extLst>
          </p:cNvPr>
          <p:cNvSpPr txBox="1"/>
          <p:nvPr/>
        </p:nvSpPr>
        <p:spPr>
          <a:xfrm>
            <a:off x="751734" y="2795724"/>
            <a:ext cx="62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01</a:t>
            </a:r>
            <a:endParaRPr lang="id-ID" sz="28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0DC830-AF57-4C99-9368-601F75464923}"/>
              </a:ext>
            </a:extLst>
          </p:cNvPr>
          <p:cNvSpPr txBox="1"/>
          <p:nvPr/>
        </p:nvSpPr>
        <p:spPr>
          <a:xfrm>
            <a:off x="1257259" y="2826501"/>
            <a:ext cx="29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Monitoring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E79A96F-3DCD-46E0-9504-0C6C556FE038}"/>
              </a:ext>
            </a:extLst>
          </p:cNvPr>
          <p:cNvSpPr txBox="1"/>
          <p:nvPr/>
        </p:nvSpPr>
        <p:spPr>
          <a:xfrm>
            <a:off x="751734" y="3318943"/>
            <a:ext cx="3380385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a typeface="Open Sans Light" panose="020B0306030504020204" pitchFamily="34" charset="0"/>
                <a:cs typeface="Open Sans Light" panose="020B0306030504020204" pitchFamily="34" charset="0"/>
              </a:rPr>
              <a:t>This program will allow the parent to track which applications are running on the child's computer.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384D44-1000-48F7-AA64-6A25E264F46F}"/>
              </a:ext>
            </a:extLst>
          </p:cNvPr>
          <p:cNvSpPr txBox="1"/>
          <p:nvPr/>
        </p:nvSpPr>
        <p:spPr>
          <a:xfrm>
            <a:off x="4214243" y="2795724"/>
            <a:ext cx="7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02</a:t>
            </a:r>
            <a:endParaRPr lang="id-ID" sz="28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A1954C-4ABB-45D5-B6AB-00DC1C432C72}"/>
              </a:ext>
            </a:extLst>
          </p:cNvPr>
          <p:cNvSpPr txBox="1"/>
          <p:nvPr/>
        </p:nvSpPr>
        <p:spPr>
          <a:xfrm>
            <a:off x="4764898" y="2826501"/>
            <a:ext cx="29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Telegram bot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0C220DA-A064-4DDE-B2ED-7B5D403FA8AD}"/>
              </a:ext>
            </a:extLst>
          </p:cNvPr>
          <p:cNvSpPr txBox="1"/>
          <p:nvPr/>
        </p:nvSpPr>
        <p:spPr>
          <a:xfrm>
            <a:off x="4214243" y="3349392"/>
            <a:ext cx="3380385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a typeface="Open Sans Light" panose="020B0306030504020204" pitchFamily="34" charset="0"/>
                <a:cs typeface="Open Sans Light" panose="020B0306030504020204" pitchFamily="34" charset="0"/>
              </a:rPr>
              <a:t>There is no need to download a separate application, Telegram is required for the application to work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DCFA89-2852-4B2B-A9BA-788227019B67}"/>
              </a:ext>
            </a:extLst>
          </p:cNvPr>
          <p:cNvSpPr txBox="1"/>
          <p:nvPr/>
        </p:nvSpPr>
        <p:spPr>
          <a:xfrm>
            <a:off x="7769507" y="2795724"/>
            <a:ext cx="7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ea typeface="Kozuka Gothic Pr6N EL" panose="020B0200000000000000" pitchFamily="34" charset="-128"/>
              </a:rPr>
              <a:t>03</a:t>
            </a:r>
            <a:endParaRPr lang="id-ID" sz="2800" dirty="0">
              <a:solidFill>
                <a:schemeClr val="accent1"/>
              </a:solidFill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C1F7CD-C318-44AA-95BD-46648BE857B7}"/>
              </a:ext>
            </a:extLst>
          </p:cNvPr>
          <p:cNvSpPr txBox="1"/>
          <p:nvPr/>
        </p:nvSpPr>
        <p:spPr>
          <a:xfrm>
            <a:off x="8320162" y="2826501"/>
            <a:ext cx="29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Turning off the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PC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615FB4-4CF3-49AB-9646-6DBF6D4CC5F7}"/>
              </a:ext>
            </a:extLst>
          </p:cNvPr>
          <p:cNvSpPr txBox="1"/>
          <p:nvPr/>
        </p:nvSpPr>
        <p:spPr>
          <a:xfrm>
            <a:off x="7825132" y="3278363"/>
            <a:ext cx="3380385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a typeface="Open Sans Light" panose="020B0306030504020204" pitchFamily="34" charset="0"/>
                <a:cs typeface="Open Sans Light" panose="020B0306030504020204" pitchFamily="34" charset="0"/>
              </a:rPr>
              <a:t>You can remotely turn off the child's computer if you don't like the processes running on his computer</a:t>
            </a:r>
          </a:p>
        </p:txBody>
      </p:sp>
    </p:spTree>
    <p:extLst>
      <p:ext uri="{BB962C8B-B14F-4D97-AF65-F5344CB8AC3E}">
        <p14:creationId xmlns:p14="http://schemas.microsoft.com/office/powerpoint/2010/main" val="20552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06" grpId="0"/>
          <p:bldP spid="107" grpId="0"/>
          <p:bldP spid="108" grpId="0"/>
          <p:bldP spid="110" grpId="0"/>
          <p:bldP spid="111" grpId="0"/>
          <p:bldP spid="112" grpId="0"/>
          <p:bldP spid="114" grpId="0"/>
          <p:bldP spid="115" grpId="0"/>
          <p:bldP spid="11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err="1"/>
              <a:t>Sad_Child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Work Scheme</a:t>
            </a:r>
          </a:p>
        </p:txBody>
      </p:sp>
      <p:sp>
        <p:nvSpPr>
          <p:cNvPr id="26" name="Облако 25">
            <a:extLst>
              <a:ext uri="{FF2B5EF4-FFF2-40B4-BE49-F238E27FC236}">
                <a16:creationId xmlns:a16="http://schemas.microsoft.com/office/drawing/2014/main" id="{4F32B19E-4F2C-5314-B04B-D0E46A9B1B92}"/>
              </a:ext>
            </a:extLst>
          </p:cNvPr>
          <p:cNvSpPr/>
          <p:nvPr/>
        </p:nvSpPr>
        <p:spPr>
          <a:xfrm rot="10800000">
            <a:off x="4308348" y="1394968"/>
            <a:ext cx="3575304" cy="1697828"/>
          </a:xfrm>
          <a:prstGeom prst="cloud">
            <a:avLst/>
          </a:prstGeom>
          <a:solidFill>
            <a:srgbClr val="1A242E"/>
          </a:solidFill>
          <a:ln w="38100" cap="flat">
            <a:solidFill>
              <a:srgbClr val="E7E8E9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 descr="Офисный рабочий женский контур">
            <a:extLst>
              <a:ext uri="{FF2B5EF4-FFF2-40B4-BE49-F238E27FC236}">
                <a16:creationId xmlns:a16="http://schemas.microsoft.com/office/drawing/2014/main" id="{638086E8-0070-D3F7-6D35-DB630EB5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393" y="2655884"/>
            <a:ext cx="1582422" cy="1582422"/>
          </a:xfrm>
          <a:prstGeom prst="rect">
            <a:avLst/>
          </a:prstGeom>
        </p:spPr>
      </p:pic>
      <p:pic>
        <p:nvPicPr>
          <p:cNvPr id="64" name="Рисунок 63" descr="Школьница контур">
            <a:extLst>
              <a:ext uri="{FF2B5EF4-FFF2-40B4-BE49-F238E27FC236}">
                <a16:creationId xmlns:a16="http://schemas.microsoft.com/office/drawing/2014/main" id="{AF9A1CC8-8D67-591B-7120-096052662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6412" y="2560906"/>
            <a:ext cx="1683237" cy="1683237"/>
          </a:xfrm>
          <a:prstGeom prst="rect">
            <a:avLst/>
          </a:prstGeom>
        </p:spPr>
      </p:pic>
      <p:pic>
        <p:nvPicPr>
          <p:cNvPr id="66" name="Рисунок 65" descr="Смартфон контур">
            <a:extLst>
              <a:ext uri="{FF2B5EF4-FFF2-40B4-BE49-F238E27FC236}">
                <a16:creationId xmlns:a16="http://schemas.microsoft.com/office/drawing/2014/main" id="{89A78D23-27B4-07F2-1602-95FBE67E9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1682" y="2932939"/>
            <a:ext cx="1127810" cy="1127810"/>
          </a:xfrm>
          <a:prstGeom prst="rect">
            <a:avLst/>
          </a:prstGeom>
        </p:spPr>
      </p:pic>
      <p:pic>
        <p:nvPicPr>
          <p:cNvPr id="68" name="Рисунок 67" descr="Компьютер контур">
            <a:extLst>
              <a:ext uri="{FF2B5EF4-FFF2-40B4-BE49-F238E27FC236}">
                <a16:creationId xmlns:a16="http://schemas.microsoft.com/office/drawing/2014/main" id="{BCD066E5-B58C-8D5D-B2F8-2E61CBDB9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2252" y="2777608"/>
            <a:ext cx="1467179" cy="1467179"/>
          </a:xfrm>
          <a:prstGeom prst="rect">
            <a:avLst/>
          </a:prstGeom>
        </p:spPr>
      </p:pic>
      <p:sp>
        <p:nvSpPr>
          <p:cNvPr id="75" name="Дуга 74">
            <a:extLst>
              <a:ext uri="{FF2B5EF4-FFF2-40B4-BE49-F238E27FC236}">
                <a16:creationId xmlns:a16="http://schemas.microsoft.com/office/drawing/2014/main" id="{BD59C472-3ADB-58EC-2E55-0F7510828974}"/>
              </a:ext>
            </a:extLst>
          </p:cNvPr>
          <p:cNvSpPr/>
          <p:nvPr/>
        </p:nvSpPr>
        <p:spPr>
          <a:xfrm rot="18842072">
            <a:off x="1333985" y="3285000"/>
            <a:ext cx="288000" cy="288000"/>
          </a:xfrm>
          <a:prstGeom prst="arc">
            <a:avLst/>
          </a:prstGeom>
          <a:noFill/>
          <a:ln w="38100" cap="flat">
            <a:solidFill>
              <a:srgbClr val="08DAC6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E9088E-B761-8C0E-9F1F-5A81907A2E22}"/>
              </a:ext>
            </a:extLst>
          </p:cNvPr>
          <p:cNvSpPr txBox="1"/>
          <p:nvPr/>
        </p:nvSpPr>
        <p:spPr>
          <a:xfrm>
            <a:off x="5493033" y="1996864"/>
            <a:ext cx="137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Cloud</a:t>
            </a:r>
          </a:p>
        </p:txBody>
      </p:sp>
      <p:sp>
        <p:nvSpPr>
          <p:cNvPr id="90" name="Дуга 89">
            <a:extLst>
              <a:ext uri="{FF2B5EF4-FFF2-40B4-BE49-F238E27FC236}">
                <a16:creationId xmlns:a16="http://schemas.microsoft.com/office/drawing/2014/main" id="{9CFD98E5-8B9C-A48E-5AC0-7CE2A5507F30}"/>
              </a:ext>
            </a:extLst>
          </p:cNvPr>
          <p:cNvSpPr/>
          <p:nvPr/>
        </p:nvSpPr>
        <p:spPr>
          <a:xfrm rot="8062199">
            <a:off x="10504029" y="3054890"/>
            <a:ext cx="288000" cy="288000"/>
          </a:xfrm>
          <a:prstGeom prst="arc">
            <a:avLst/>
          </a:prstGeom>
          <a:noFill/>
          <a:ln w="38100" cap="flat">
            <a:solidFill>
              <a:srgbClr val="7E4CC7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cxnSp>
        <p:nvCxnSpPr>
          <p:cNvPr id="97" name="Соединитель: уступ 96">
            <a:extLst>
              <a:ext uri="{FF2B5EF4-FFF2-40B4-BE49-F238E27FC236}">
                <a16:creationId xmlns:a16="http://schemas.microsoft.com/office/drawing/2014/main" id="{668B6D81-EAC0-B414-08CA-804BF66C0C74}"/>
              </a:ext>
            </a:extLst>
          </p:cNvPr>
          <p:cNvCxnSpPr>
            <a:cxnSpLocks/>
            <a:stCxn id="66" idx="0"/>
            <a:endCxn id="26" idx="0"/>
          </p:cNvCxnSpPr>
          <p:nvPr/>
        </p:nvCxnSpPr>
        <p:spPr>
          <a:xfrm rot="5400000" flipH="1" flipV="1">
            <a:off x="3198929" y="1820541"/>
            <a:ext cx="689057" cy="15357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Соединитель: уступ 99">
            <a:extLst>
              <a:ext uri="{FF2B5EF4-FFF2-40B4-BE49-F238E27FC236}">
                <a16:creationId xmlns:a16="http://schemas.microsoft.com/office/drawing/2014/main" id="{5D3AA0E3-C4DF-E572-99F8-5FC5420566D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872562" y="2243882"/>
            <a:ext cx="1323876" cy="634049"/>
          </a:xfrm>
          <a:prstGeom prst="bentConnector3">
            <a:avLst>
              <a:gd name="adj1" fmla="val 99644"/>
            </a:avLst>
          </a:prstGeom>
          <a:ln w="38100">
            <a:solidFill>
              <a:srgbClr val="7E4C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DFC5FE3-4E00-57A9-DF27-9A82222C2ADA}"/>
              </a:ext>
            </a:extLst>
          </p:cNvPr>
          <p:cNvSpPr txBox="1"/>
          <p:nvPr/>
        </p:nvSpPr>
        <p:spPr>
          <a:xfrm>
            <a:off x="1374064" y="2303782"/>
            <a:ext cx="5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ea typeface="Kozuka Gothic Pr6N EL" panose="020B0200000000000000" pitchFamily="34" charset="-128"/>
              </a:rPr>
              <a:t>01</a:t>
            </a:r>
            <a:endParaRPr lang="id-ID" sz="2800" dirty="0"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A967E0-8DAB-6ABA-1CCA-DED215E28BC6}"/>
              </a:ext>
            </a:extLst>
          </p:cNvPr>
          <p:cNvSpPr txBox="1"/>
          <p:nvPr/>
        </p:nvSpPr>
        <p:spPr>
          <a:xfrm>
            <a:off x="1668806" y="2334560"/>
            <a:ext cx="178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Check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283CFAF-F682-765A-0AA9-10334D276DE5}"/>
              </a:ext>
            </a:extLst>
          </p:cNvPr>
          <p:cNvSpPr txBox="1"/>
          <p:nvPr/>
        </p:nvSpPr>
        <p:spPr>
          <a:xfrm>
            <a:off x="9274451" y="2394959"/>
            <a:ext cx="5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ea typeface="Kozuka Gothic Pr6N EL" panose="020B0200000000000000" pitchFamily="34" charset="-128"/>
              </a:rPr>
              <a:t>02</a:t>
            </a:r>
            <a:endParaRPr lang="id-ID" sz="2800" dirty="0"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CE1627-88F4-1DB1-062A-FA7D42AE5D9B}"/>
              </a:ext>
            </a:extLst>
          </p:cNvPr>
          <p:cNvSpPr txBox="1"/>
          <p:nvPr/>
        </p:nvSpPr>
        <p:spPr>
          <a:xfrm>
            <a:off x="9659191" y="2415057"/>
            <a:ext cx="178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Game is on</a:t>
            </a:r>
          </a:p>
        </p:txBody>
      </p:sp>
      <p:cxnSp>
        <p:nvCxnSpPr>
          <p:cNvPr id="113" name="Соединитель: уступ 112">
            <a:extLst>
              <a:ext uri="{FF2B5EF4-FFF2-40B4-BE49-F238E27FC236}">
                <a16:creationId xmlns:a16="http://schemas.microsoft.com/office/drawing/2014/main" id="{C5A7D893-7B0B-3800-8DAA-75061EF18B6A}"/>
              </a:ext>
            </a:extLst>
          </p:cNvPr>
          <p:cNvCxnSpPr>
            <a:cxnSpLocks/>
          </p:cNvCxnSpPr>
          <p:nvPr/>
        </p:nvCxnSpPr>
        <p:spPr>
          <a:xfrm rot="10800000">
            <a:off x="7304370" y="3066823"/>
            <a:ext cx="1142473" cy="430021"/>
          </a:xfrm>
          <a:prstGeom prst="bentConnector3">
            <a:avLst>
              <a:gd name="adj1" fmla="val 99189"/>
            </a:avLst>
          </a:prstGeom>
          <a:ln w="38100">
            <a:solidFill>
              <a:srgbClr val="7E4C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Соединитель: уступ 120">
            <a:extLst>
              <a:ext uri="{FF2B5EF4-FFF2-40B4-BE49-F238E27FC236}">
                <a16:creationId xmlns:a16="http://schemas.microsoft.com/office/drawing/2014/main" id="{6549FAC7-2374-676B-C856-F5AD094265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6409" y="3155202"/>
            <a:ext cx="1691234" cy="341642"/>
          </a:xfrm>
          <a:prstGeom prst="bentConnector3">
            <a:avLst>
              <a:gd name="adj1" fmla="val 43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Рисунок 141" descr="Офисный рабочий женский контур">
            <a:extLst>
              <a:ext uri="{FF2B5EF4-FFF2-40B4-BE49-F238E27FC236}">
                <a16:creationId xmlns:a16="http://schemas.microsoft.com/office/drawing/2014/main" id="{EDAE9022-57E1-61F7-EE49-A25F78D5C1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362" y="4680275"/>
            <a:ext cx="1582422" cy="1582422"/>
          </a:xfrm>
          <a:prstGeom prst="rect">
            <a:avLst/>
          </a:prstGeom>
        </p:spPr>
      </p:pic>
      <p:pic>
        <p:nvPicPr>
          <p:cNvPr id="143" name="Рисунок 142" descr="Смартфон контур">
            <a:extLst>
              <a:ext uri="{FF2B5EF4-FFF2-40B4-BE49-F238E27FC236}">
                <a16:creationId xmlns:a16="http://schemas.microsoft.com/office/drawing/2014/main" id="{45DAA0C0-6E03-388D-961F-D43726697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2651" y="4957330"/>
            <a:ext cx="1127810" cy="1127810"/>
          </a:xfrm>
          <a:prstGeom prst="rect">
            <a:avLst/>
          </a:prstGeom>
        </p:spPr>
      </p:pic>
      <p:sp>
        <p:nvSpPr>
          <p:cNvPr id="144" name="Дуга 143">
            <a:extLst>
              <a:ext uri="{FF2B5EF4-FFF2-40B4-BE49-F238E27FC236}">
                <a16:creationId xmlns:a16="http://schemas.microsoft.com/office/drawing/2014/main" id="{2018E0A4-5A08-25F0-D3B3-785C6AECEC76}"/>
              </a:ext>
            </a:extLst>
          </p:cNvPr>
          <p:cNvSpPr/>
          <p:nvPr/>
        </p:nvSpPr>
        <p:spPr>
          <a:xfrm rot="8180178">
            <a:off x="1237572" y="5051771"/>
            <a:ext cx="288000" cy="288000"/>
          </a:xfrm>
          <a:prstGeom prst="arc">
            <a:avLst/>
          </a:prstGeom>
          <a:noFill/>
          <a:ln w="38100" cap="flat">
            <a:solidFill>
              <a:srgbClr val="F75847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ED8373E-ED1D-2C8A-E5EA-FCA41420420D}"/>
              </a:ext>
            </a:extLst>
          </p:cNvPr>
          <p:cNvSpPr txBox="1"/>
          <p:nvPr/>
        </p:nvSpPr>
        <p:spPr>
          <a:xfrm>
            <a:off x="1022937" y="4338394"/>
            <a:ext cx="5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ea typeface="Kozuka Gothic Pr6N EL" panose="020B0200000000000000" pitchFamily="34" charset="-128"/>
              </a:rPr>
              <a:t>03</a:t>
            </a:r>
            <a:endParaRPr lang="id-ID" sz="2800" dirty="0"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C27DB82-D3AB-1E76-58ED-A8C9C68B1F54}"/>
              </a:ext>
            </a:extLst>
          </p:cNvPr>
          <p:cNvSpPr txBox="1"/>
          <p:nvPr/>
        </p:nvSpPr>
        <p:spPr>
          <a:xfrm>
            <a:off x="1407633" y="4367014"/>
            <a:ext cx="178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Turn off the</a:t>
            </a:r>
            <a:r>
              <a:rPr lang="ru-RU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PC</a:t>
            </a:r>
          </a:p>
        </p:txBody>
      </p:sp>
      <p:cxnSp>
        <p:nvCxnSpPr>
          <p:cNvPr id="153" name="Соединитель: уступ 152">
            <a:extLst>
              <a:ext uri="{FF2B5EF4-FFF2-40B4-BE49-F238E27FC236}">
                <a16:creationId xmlns:a16="http://schemas.microsoft.com/office/drawing/2014/main" id="{41B6C7EC-BF14-694E-5B7D-9EC0A6C29F25}"/>
              </a:ext>
            </a:extLst>
          </p:cNvPr>
          <p:cNvCxnSpPr>
            <a:stCxn id="143" idx="3"/>
          </p:cNvCxnSpPr>
          <p:nvPr/>
        </p:nvCxnSpPr>
        <p:spPr>
          <a:xfrm flipV="1">
            <a:off x="3260461" y="3281833"/>
            <a:ext cx="2387864" cy="2239402"/>
          </a:xfrm>
          <a:prstGeom prst="bentConnector3">
            <a:avLst>
              <a:gd name="adj1" fmla="val 99862"/>
            </a:avLst>
          </a:prstGeom>
          <a:ln w="38100">
            <a:solidFill>
              <a:srgbClr val="F758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Рисунок 154" descr="Школьница контур">
            <a:extLst>
              <a:ext uri="{FF2B5EF4-FFF2-40B4-BE49-F238E27FC236}">
                <a16:creationId xmlns:a16="http://schemas.microsoft.com/office/drawing/2014/main" id="{5C002D08-D82C-2238-7AE4-FD274CA93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06412" y="4537873"/>
            <a:ext cx="1683237" cy="1683237"/>
          </a:xfrm>
          <a:prstGeom prst="rect">
            <a:avLst/>
          </a:prstGeom>
        </p:spPr>
      </p:pic>
      <p:pic>
        <p:nvPicPr>
          <p:cNvPr id="156" name="Рисунок 155" descr="Компьютер контур">
            <a:extLst>
              <a:ext uri="{FF2B5EF4-FFF2-40B4-BE49-F238E27FC236}">
                <a16:creationId xmlns:a16="http://schemas.microsoft.com/office/drawing/2014/main" id="{D3171122-7F00-CF3E-E359-C7BE0E3D2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32252" y="4754575"/>
            <a:ext cx="1467179" cy="1467179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35F2F2C2-362B-9523-9BA6-3E0A10ECFD0D}"/>
              </a:ext>
            </a:extLst>
          </p:cNvPr>
          <p:cNvSpPr txBox="1"/>
          <p:nvPr/>
        </p:nvSpPr>
        <p:spPr>
          <a:xfrm>
            <a:off x="9274451" y="4371926"/>
            <a:ext cx="5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ea typeface="Kozuka Gothic Pr6N EL" panose="020B0200000000000000" pitchFamily="34" charset="-128"/>
              </a:rPr>
              <a:t>04</a:t>
            </a:r>
            <a:endParaRPr lang="id-ID" sz="2800" dirty="0">
              <a:latin typeface="+mj-lt"/>
              <a:ea typeface="Kozuka Gothic Pr6N EL" panose="020B0200000000000000" pitchFamily="34" charset="-128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980704A-1394-595C-6677-D303C01E15B5}"/>
              </a:ext>
            </a:extLst>
          </p:cNvPr>
          <p:cNvSpPr txBox="1"/>
          <p:nvPr/>
        </p:nvSpPr>
        <p:spPr>
          <a:xfrm>
            <a:off x="9659191" y="4392024"/>
            <a:ext cx="178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PC is off</a:t>
            </a:r>
          </a:p>
        </p:txBody>
      </p:sp>
      <p:sp>
        <p:nvSpPr>
          <p:cNvPr id="159" name="Дуга 158">
            <a:extLst>
              <a:ext uri="{FF2B5EF4-FFF2-40B4-BE49-F238E27FC236}">
                <a16:creationId xmlns:a16="http://schemas.microsoft.com/office/drawing/2014/main" id="{22780A3F-72B3-5527-0F47-3B098C8CF7ED}"/>
              </a:ext>
            </a:extLst>
          </p:cNvPr>
          <p:cNvSpPr/>
          <p:nvPr/>
        </p:nvSpPr>
        <p:spPr>
          <a:xfrm rot="18699752">
            <a:off x="10528438" y="5255073"/>
            <a:ext cx="288000" cy="288000"/>
          </a:xfrm>
          <a:prstGeom prst="arc">
            <a:avLst/>
          </a:prstGeom>
          <a:noFill/>
          <a:ln w="38100" cap="flat">
            <a:solidFill>
              <a:srgbClr val="EF2A79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cxnSp>
        <p:nvCxnSpPr>
          <p:cNvPr id="161" name="Соединитель: уступ 160">
            <a:extLst>
              <a:ext uri="{FF2B5EF4-FFF2-40B4-BE49-F238E27FC236}">
                <a16:creationId xmlns:a16="http://schemas.microsoft.com/office/drawing/2014/main" id="{06F2755E-CC21-D7FF-D9E8-76FBBE22E6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9188" y="3594808"/>
            <a:ext cx="2276355" cy="1738781"/>
          </a:xfrm>
          <a:prstGeom prst="bentConnector3">
            <a:avLst>
              <a:gd name="adj1" fmla="val 100212"/>
            </a:avLst>
          </a:prstGeom>
          <a:ln w="38100">
            <a:solidFill>
              <a:srgbClr val="EF2A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/>
          <p:bldP spid="108" grpId="0"/>
          <p:bldP spid="109" grpId="0"/>
          <p:bldP spid="110" grpId="0"/>
          <p:bldP spid="111" grpId="0"/>
          <p:bldP spid="145" grpId="0"/>
          <p:bldP spid="146" grpId="0"/>
          <p:bldP spid="157" grpId="0"/>
          <p:bldP spid="1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/>
          <p:bldP spid="108" grpId="0"/>
          <p:bldP spid="109" grpId="0"/>
          <p:bldP spid="110" grpId="0"/>
          <p:bldP spid="111" grpId="0"/>
          <p:bldP spid="145" grpId="0"/>
          <p:bldP spid="146" grpId="0"/>
          <p:bldP spid="157" grpId="0"/>
          <p:bldP spid="15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err="1"/>
              <a:t>Sad_Child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Code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53"/>
            <a:ext cx="11928764" cy="42117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583" y="-52756"/>
            <a:ext cx="3050726" cy="24874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672"/>
            <a:ext cx="7334583" cy="12817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583" y="3885942"/>
            <a:ext cx="3909399" cy="29720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764" y="2408364"/>
            <a:ext cx="526472" cy="2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0F19E8E-53B8-4A60-89E6-280617206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What We’ve Done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/>
              <a:t>Example of work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2DD8516F-18B9-DEDF-2348-522676874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28" y="36706"/>
            <a:ext cx="3195782" cy="6821294"/>
          </a:xfrm>
          <a:prstGeom prst="rect">
            <a:avLst/>
          </a:prstGeom>
          <a:effectLst>
            <a:outerShdw blurRad="63500" dist="635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2" name="Screen_Recording_20230425_204451_Tele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165" b="5855"/>
          <a:stretch/>
        </p:blipFill>
        <p:spPr>
          <a:xfrm>
            <a:off x="6813820" y="526473"/>
            <a:ext cx="2933198" cy="53589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4" t="33266" r="21616" b="26330"/>
          <a:stretch/>
        </p:blipFill>
        <p:spPr>
          <a:xfrm>
            <a:off x="166255" y="1361080"/>
            <a:ext cx="3677745" cy="2184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33489" r="17491" b="31164"/>
          <a:stretch/>
        </p:blipFill>
        <p:spPr>
          <a:xfrm>
            <a:off x="2041235" y="4054764"/>
            <a:ext cx="3786909" cy="2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video>
                  <p:cMediaNode vol="80000">
                    <p:cTn id="14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video>
                  <p:cMediaNode vol="80000">
                    <p:cTn id="14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11960</TotalTime>
  <Words>118</Words>
  <Application>Microsoft Office PowerPoint</Application>
  <PresentationFormat>Широкоэкранный</PresentationFormat>
  <Paragraphs>32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Open Sans</vt:lpstr>
      <vt:lpstr>Poppins</vt:lpstr>
      <vt:lpstr>Office Theme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Sasha Krivyh</cp:lastModifiedBy>
  <cp:revision>115</cp:revision>
  <dcterms:created xsi:type="dcterms:W3CDTF">2016-11-04T05:31:34Z</dcterms:created>
  <dcterms:modified xsi:type="dcterms:W3CDTF">2023-04-25T18:23:06Z</dcterms:modified>
</cp:coreProperties>
</file>